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968" y="2465555"/>
            <a:ext cx="7781488" cy="2835653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effectLst>
                  <a:glow rad="889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涉及</a:t>
            </a:r>
            <a:r>
              <a:rPr lang="zh-TW" altLang="en-US" sz="6600" dirty="0" smtClean="0">
                <a:effectLst>
                  <a:glow rad="889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原住民族相關</a:t>
            </a:r>
            <a:r>
              <a:rPr lang="zh-TW" altLang="en-US" sz="6600" dirty="0">
                <a:effectLst>
                  <a:glow rad="889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執法疑義</a:t>
            </a:r>
            <a:r>
              <a:rPr lang="en-US" altLang="zh-TW" sz="6600" dirty="0">
                <a:effectLst>
                  <a:glow rad="889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Q&amp;A</a:t>
            </a:r>
            <a:r>
              <a:rPr lang="zh-TW" altLang="en-US" sz="6600" dirty="0">
                <a:effectLst>
                  <a:glow rad="889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彙整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767">
            <a:off x="5030428" y="249513"/>
            <a:ext cx="2622550" cy="2286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164288" y="174431"/>
            <a:ext cx="18722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MASALU</a:t>
            </a:r>
            <a:endParaRPr lang="zh-TW" altLang="en-US" sz="2800" b="1" dirty="0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7046707" y="636668"/>
            <a:ext cx="180020" cy="21354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131840" y="5589240"/>
            <a:ext cx="6244104" cy="1200329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effectLst>
                  <a:glow rad="317500">
                    <a:schemeClr val="bg1"/>
                  </a:glow>
                </a:effectLst>
              </a:rPr>
              <a:t>相關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內容將不定時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更新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  <a:latin typeface="標楷體"/>
                <a:ea typeface="標楷體"/>
              </a:rPr>
              <a:t>，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並以主管機關公告事項為主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  <a:latin typeface="標楷體"/>
                <a:ea typeface="標楷體"/>
              </a:rPr>
              <a:t>，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若仍有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疑異亦可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洽詢相關窗口</a:t>
            </a:r>
            <a:r>
              <a:rPr lang="zh-TW" altLang="en-US" sz="2400" b="1" dirty="0">
                <a:effectLst>
                  <a:glow rad="317500">
                    <a:schemeClr val="bg1"/>
                  </a:glow>
                </a:effectLst>
              </a:rPr>
              <a:t>承辦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人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  <a:latin typeface="標楷體"/>
                <a:ea typeface="標楷體"/>
              </a:rPr>
              <a:t>，</a:t>
            </a:r>
            <a:r>
              <a:rPr lang="zh-TW" altLang="en-US" sz="2400" b="1" dirty="0" smtClean="0">
                <a:effectLst>
                  <a:glow rad="317500">
                    <a:schemeClr val="bg1"/>
                  </a:glow>
                </a:effectLst>
              </a:rPr>
              <a:t>我們將竭誠為您服務</a:t>
            </a:r>
            <a:endParaRPr lang="zh-TW" altLang="en-US" sz="2400" b="1" dirty="0">
              <a:effectLst>
                <a:glow rad="317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6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09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42"/>
            <a:ext cx="7632848" cy="693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6362"/>
            <a:ext cx="7416824" cy="6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1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767">
            <a:off x="4674039" y="2251274"/>
            <a:ext cx="3062728" cy="266969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9127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8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008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60"/>
            <a:ext cx="7344816" cy="682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14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59565"/>
            <a:ext cx="2448272" cy="252581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6967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15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623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5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16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851"/>
            <a:ext cx="7848872" cy="654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17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5608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571">
            <a:off x="4939508" y="4094293"/>
            <a:ext cx="32670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18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0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82816"/>
            <a:ext cx="2232332" cy="22025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" y="86193"/>
            <a:ext cx="9049271" cy="50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19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7152"/>
            <a:ext cx="2952328" cy="206084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8407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20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44564"/>
            <a:ext cx="3240360" cy="2213436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" y="188640"/>
            <a:ext cx="758729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21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9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8443"/>
            <a:ext cx="5760640" cy="74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9244"/>
            <a:ext cx="7920880" cy="61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551"/>
            <a:ext cx="81369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1560" y="4069521"/>
            <a:ext cx="7919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構成要件：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符合原基法第</a:t>
            </a:r>
            <a:r>
              <a:rPr lang="en-US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條下列要件得依法獵捕野生動物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原住民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族地區：依原民會網站公告為主。</a:t>
            </a: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營利行為，且以傳統文化、祭儀或自用為限。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7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04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6444"/>
            <a:ext cx="2952328" cy="223476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208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0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05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25144"/>
            <a:ext cx="2880320" cy="21602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5" y="620688"/>
            <a:ext cx="82070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06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7" y="188640"/>
            <a:ext cx="83511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07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5750"/>
            <a:ext cx="7811047" cy="42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37112"/>
            <a:ext cx="655272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206583" y="6030200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08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337"/>
            <a:ext cx="7128792" cy="70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6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</TotalTime>
  <Words>110</Words>
  <Application>Microsoft Office PowerPoint</Application>
  <PresentationFormat>如螢幕大小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角度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楊全偉</dc:creator>
  <cp:lastModifiedBy>楊全偉</cp:lastModifiedBy>
  <cp:revision>16</cp:revision>
  <dcterms:created xsi:type="dcterms:W3CDTF">2017-11-29T02:40:44Z</dcterms:created>
  <dcterms:modified xsi:type="dcterms:W3CDTF">2017-12-14T00:45:12Z</dcterms:modified>
</cp:coreProperties>
</file>